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7ADFA-EA71-AB3B-B909-85A44D2AD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A62FE-5547-4C95-803F-73F36D0EC27C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7173C-8D7A-7810-806E-71B65EFCA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9795F-BCD1-2A79-5B82-24A051AD6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959D8-25FB-4082-AA64-3C82941764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1900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242E5-8A91-9B52-B579-32B6BE393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2288D-CDA0-401D-BEF4-6E52DD6C05BF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7BA2B-AA73-F030-B0BE-341AB2742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4E5CF-8C87-AB24-76CF-B07E6E26B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9B8DD-2BCA-461F-BE17-44D9EE50D4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14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F22A6-217D-5347-3467-16C6236E4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17B2F-4609-4004-B0BE-F2DBD661E212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5EBB6-9D8A-11D6-FEAB-F50076D60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39D5A-612F-06F9-F22B-40059A54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5757C-BE76-4605-A5BE-242B0D0AD3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021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00AB8C92-26BC-078C-1BC4-D3B6DADAF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F168F-C959-4CA7-954F-62C68CA9CE25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0077C5-6756-9EFD-498B-2248BDC3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F148CAF9-1E14-0815-D111-EAE402BA3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B2C46-EA0A-4DA6-8177-0F65990AFE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4777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B92277B8-7F5B-B993-558D-961C8E445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2E5FC-D820-4C79-8FA1-E44CA99FCA29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F34BC470-4A1F-EC8C-69F9-58FAD0BA5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9CCE91A5-1D35-6482-C846-3BED74106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0032D-D658-408B-8435-337A0A782A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600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B78B2-E674-F6C9-89D1-A80898ED1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71F7B-647E-426D-9BF3-61991E9A3064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CE045-D32E-E81E-B78A-BCA76BCCE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CDEB4-CA0A-5AB5-0D40-F88427603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02EA1-0289-47E4-95C0-CF4039D32D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7418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2392781A-9952-DBC0-12A3-9A193475E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1B263-8ECA-4F1C-A559-AC94B618CC93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65D70F1-7A94-78DD-9AB9-157C55A32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51C46752-DDB7-31DB-F731-606CC1878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F59F2-4CB8-443F-AB44-2005FF5416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4217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>
            <a:extLst>
              <a:ext uri="{FF2B5EF4-FFF2-40B4-BE49-F238E27FC236}">
                <a16:creationId xmlns:a16="http://schemas.microsoft.com/office/drawing/2014/main" id="{AA3DFCD6-196B-D49B-D1F2-48F4C1E80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FBD50-CAD7-45C5-B717-7C78B2FB345A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66F1C32F-932B-468F-511C-3EFC0AD78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>
            <a:extLst>
              <a:ext uri="{FF2B5EF4-FFF2-40B4-BE49-F238E27FC236}">
                <a16:creationId xmlns:a16="http://schemas.microsoft.com/office/drawing/2014/main" id="{8D9CC47D-684C-0DC6-D12D-1FB080DB3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FCAD8-2A15-402E-AD96-F71871781E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11765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91725067-621F-7971-4FF1-3E1D5828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E265D-8146-4C01-A2A4-551650D6DAD7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ABCC24A6-3FB7-32AC-D866-770CDC229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8769F33A-FA17-45A1-580E-344BA01B8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A8F30-3634-458F-9B38-54E4DFBD50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3089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0B5E7DA2-E748-7DCB-C53A-A20779C14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B7A5D-2779-4A93-BE18-F1606BB6E9C5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E7A587-9B77-48DB-C337-412D31E0D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A239EA5C-DABC-6241-3D01-394F291D4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D3985-8D56-47CA-A61A-E39A5FC5BE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8946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4AB0750B-FC01-7351-ADCA-B2931363F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9857E-5851-4909-AFE7-1751C834FACF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79719BE-9395-E851-BF00-063B33C3A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2429224B-184A-9764-2053-A9DBD33ED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64DD6-492D-4993-A99D-3C3C5199EB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067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169BC-05AA-FBAE-1A37-0ED969499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DE42B-48C4-4AFB-BC44-0F518812CDA2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6E9F4-DE9C-59A1-8F5C-26A70D1CC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10F7F-F2AA-EBCD-DF6F-E5435A564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E08A0-6ED5-4957-BF35-42EB7A95BA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23626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EE45B300-B3A0-ED6F-33E8-A5A01B73E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77BD2-AB21-4B48-A087-985FE0B5CC46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C028A5D6-9A7D-EE0A-231E-29939C510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4DAACC58-4A40-FC71-390F-61DF60B32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B6454-F2FA-424D-A653-FABFB7735B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700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91A89F41-B75A-E8AC-05BA-639DA6CE4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53E3D-11EE-4B4B-9F37-DBB82587F750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BD3D0D5D-E868-97E5-3F83-E5602D702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2EC91EDE-7E59-D7F0-E967-4296B4C82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C0589-85DB-4048-A44E-00F16AA339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623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04EA195C-0E81-E75E-29FC-08601A4C7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ECA30-728D-402F-A9DC-25DC5B177BA6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BF7033A2-0133-0380-5832-9D759C7B8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61A23A52-1FC4-7E96-7144-4B6820057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16EB1-D00C-4D2F-B05C-923BD19F86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774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69807-3B4F-0E4B-E0B0-A76E54890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95ADD-29A4-48F3-BB4C-62F8B7AD2029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CE04F-D457-E093-8C46-8A04D77CE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D904E-058C-5394-5BEC-786ECDFBD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D7AD4-F325-4AB0-B934-67FB79C7E0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315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00CCD4-EFDC-C3A5-AC43-D5C6DC72E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8D8A0-3614-4F4C-9666-902AFA271F26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0E0CE32-CC16-9606-D433-776AB1A64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C48D7EA-148F-2E1B-FCC0-C2A52E7B7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3080D-48BB-4265-B8AE-AF3BC76DDD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0169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3CD34C9-7F42-A472-5745-C2B874ACA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9D6EC-E6DF-4A59-84D3-E2249AAAA361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EA4805E-BD0D-9033-D05D-6DC8B8C84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655332C-9047-D99B-58C6-D63F89F03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9A2A2-45F4-4C9B-970A-E926998F7D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2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AC25F5B-9478-CEE7-A7A9-74A518A16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CE478-99CD-4E79-92EE-B29B065CDA48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3FC5BC5-E7D0-DC28-D83A-4742C8394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481F68D-6E05-1F3B-248F-DF3A20563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A0631-D2A8-4164-868F-A6C6953DB7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A25BBCD-9A0D-BA53-965D-C94C433D0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7A4B1-1B4F-4730-8EFB-05CD586A87EC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01AACBB-769B-6AF1-D96A-535334ACD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DBFC285-7BF8-837D-03E1-53CCFAEFD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0D4FC-5F62-4170-A7C9-8535D308EA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71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41B3A2F-BFD8-B21A-1D5F-F90E4AF4F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96575-737E-4483-A50E-2A90366CF197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B6EF6B1-46DE-2092-D83E-68310FB8B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B5F4FEE-40B1-1C3E-0FB6-1038FF65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EDF1A-A648-4690-B558-F7E3E2716A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5565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F4AF219-31EA-D0E9-C03D-7BC71A206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75612-A79A-423E-A207-81A8A9B77DA1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1DB1312-7F7B-DBD8-BDB3-6C6210557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63E5E3E-C732-64E2-7AB0-8F8DE9A67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D674A-28EE-4F19-9311-5390276214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83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C50B19D-82C6-E9CF-AD2F-378D7C2AFD7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53CC1EE-4845-1D60-3B11-2FB95BFD87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24E6C-A681-9886-75B8-2CFAD409A8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DAE211-65AD-43AC-B66A-203020D0CAF1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22AF8-382C-4B26-C69D-B377E12F1B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6CCEA-4B73-5F2A-42FE-5874A94A94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FCDDEB3-0A7B-42AB-B7F1-06B8232281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30C35150-9792-CC46-FE71-669C5C61C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51" name="Text Placeholder 12">
            <a:extLst>
              <a:ext uri="{FF2B5EF4-FFF2-40B4-BE49-F238E27FC236}">
                <a16:creationId xmlns:a16="http://schemas.microsoft.com/office/drawing/2014/main" id="{6EE2500B-367B-B321-A590-F43D8F62ED3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72A563D2-67DA-CC80-DCC9-75FD9D5C0B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95BD02-CCAE-43CE-9AC8-37FCE128F666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D45B1D-2B98-E195-8B8A-DAA296E7C7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8485E01-5294-BF6C-11BB-AE2FF43B20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CBCBC"/>
                </a:solidFill>
                <a:latin typeface="Book Antiqua" panose="02040602050305030304" pitchFamily="18" charset="0"/>
              </a:defRPr>
            </a:lvl1pPr>
          </a:lstStyle>
          <a:p>
            <a:fld id="{8DD84301-ED97-431F-A3AF-45CFB8B274E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94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8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6.png"/><Relationship Id="rId5" Type="http://schemas.openxmlformats.org/officeDocument/2006/relationships/image" Target="../media/image31.png"/><Relationship Id="rId10" Type="http://schemas.openxmlformats.org/officeDocument/2006/relationships/image" Target="../media/image24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591A3-A2A4-5045-4676-8F9202992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Section 2-5</a:t>
            </a:r>
          </a:p>
        </p:txBody>
      </p:sp>
      <p:sp>
        <p:nvSpPr>
          <p:cNvPr id="4099" name="Subtitle 2">
            <a:extLst>
              <a:ext uri="{FF2B5EF4-FFF2-40B4-BE49-F238E27FC236}">
                <a16:creationId xmlns:a16="http://schemas.microsoft.com/office/drawing/2014/main" id="{8484DA83-1156-03CF-BB5C-9CCB2960AE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r>
              <a:rPr lang="en-US" altLang="en-US"/>
              <a:t>Midpoint Formula </a:t>
            </a:r>
          </a:p>
          <a:p>
            <a:r>
              <a:rPr lang="en-US" altLang="en-US"/>
              <a:t>Part 1 – The Number Line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23C2D-B1B9-8CC1-2301-07988D33F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Midpoint Formula – The Number Line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B797FBF-ED7B-E370-CC4E-B15AE91D6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D55FE809-1CD2-3137-F2D2-47A2BF5BBF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914400"/>
            <a:ext cx="147637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3">
            <a:extLst>
              <a:ext uri="{FF2B5EF4-FFF2-40B4-BE49-F238E27FC236}">
                <a16:creationId xmlns:a16="http://schemas.microsoft.com/office/drawing/2014/main" id="{8544585C-CB4D-0E91-D5FC-C86F7EA7B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D17C884-899A-6123-BFFD-9C4B2F792F4D}"/>
              </a:ext>
            </a:extLst>
          </p:cNvPr>
          <p:cNvCxnSpPr/>
          <p:nvPr/>
        </p:nvCxnSpPr>
        <p:spPr>
          <a:xfrm>
            <a:off x="1981200" y="3048000"/>
            <a:ext cx="5257800" cy="1588"/>
          </a:xfrm>
          <a:prstGeom prst="straightConnector1">
            <a:avLst/>
          </a:prstGeom>
          <a:ln w="508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BF49F6B-DFD6-5493-31C9-14EED7FB2456}"/>
              </a:ext>
            </a:extLst>
          </p:cNvPr>
          <p:cNvCxnSpPr/>
          <p:nvPr/>
        </p:nvCxnSpPr>
        <p:spPr>
          <a:xfrm rot="5400000">
            <a:off x="2895601" y="3048000"/>
            <a:ext cx="762000" cy="31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53ABF1-665F-B0B4-D797-D78305FBAB78}"/>
              </a:ext>
            </a:extLst>
          </p:cNvPr>
          <p:cNvCxnSpPr/>
          <p:nvPr/>
        </p:nvCxnSpPr>
        <p:spPr>
          <a:xfrm rot="5400000">
            <a:off x="5639594" y="3047206"/>
            <a:ext cx="7620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9" name="Rectangle 5">
            <a:extLst>
              <a:ext uri="{FF2B5EF4-FFF2-40B4-BE49-F238E27FC236}">
                <a16:creationId xmlns:a16="http://schemas.microsoft.com/office/drawing/2014/main" id="{5A260DB9-CED9-FA74-F1BB-41C21A115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D18A027C-D22B-52AC-6102-3260CE118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505200"/>
            <a:ext cx="8191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Rectangle 6">
            <a:extLst>
              <a:ext uri="{FF2B5EF4-FFF2-40B4-BE49-F238E27FC236}">
                <a16:creationId xmlns:a16="http://schemas.microsoft.com/office/drawing/2014/main" id="{0332589A-5296-CF42-0C3D-E9472A2F9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32" name="Rectangle 8">
            <a:extLst>
              <a:ext uri="{FF2B5EF4-FFF2-40B4-BE49-F238E27FC236}">
                <a16:creationId xmlns:a16="http://schemas.microsoft.com/office/drawing/2014/main" id="{C0A81FF1-D1BE-01DB-5AC3-9C0D11FEB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id="{35E14E79-C5E8-A1AC-3976-02A856B98B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05200"/>
            <a:ext cx="3619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4" name="Rectangle 9">
            <a:extLst>
              <a:ext uri="{FF2B5EF4-FFF2-40B4-BE49-F238E27FC236}">
                <a16:creationId xmlns:a16="http://schemas.microsoft.com/office/drawing/2014/main" id="{3BBB3A51-1B59-AA47-6F3D-817EFFE18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35" name="Rectangle 11">
            <a:extLst>
              <a:ext uri="{FF2B5EF4-FFF2-40B4-BE49-F238E27FC236}">
                <a16:creationId xmlns:a16="http://schemas.microsoft.com/office/drawing/2014/main" id="{BE048A6B-8B15-C1B8-B470-5418A1FC5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034" name="Picture 10">
            <a:extLst>
              <a:ext uri="{FF2B5EF4-FFF2-40B4-BE49-F238E27FC236}">
                <a16:creationId xmlns:a16="http://schemas.microsoft.com/office/drawing/2014/main" id="{71947301-7DDF-2292-448F-263B89A52A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495800"/>
            <a:ext cx="19145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7" name="Rectangle 12">
            <a:extLst>
              <a:ext uri="{FF2B5EF4-FFF2-40B4-BE49-F238E27FC236}">
                <a16:creationId xmlns:a16="http://schemas.microsoft.com/office/drawing/2014/main" id="{D553AD2F-39FB-4156-C3CF-792703D73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9CF5466-4B36-5BDD-FE66-B06EB73940E5}"/>
              </a:ext>
            </a:extLst>
          </p:cNvPr>
          <p:cNvCxnSpPr/>
          <p:nvPr/>
        </p:nvCxnSpPr>
        <p:spPr>
          <a:xfrm>
            <a:off x="2895600" y="5257800"/>
            <a:ext cx="2667000" cy="1588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9" name="Rectangle 14">
            <a:extLst>
              <a:ext uri="{FF2B5EF4-FFF2-40B4-BE49-F238E27FC236}">
                <a16:creationId xmlns:a16="http://schemas.microsoft.com/office/drawing/2014/main" id="{03E53669-EC80-F830-06BA-8271DEE90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037" name="Picture 13">
            <a:extLst>
              <a:ext uri="{FF2B5EF4-FFF2-40B4-BE49-F238E27FC236}">
                <a16:creationId xmlns:a16="http://schemas.microsoft.com/office/drawing/2014/main" id="{354B9A48-5331-135F-BA97-FCA5479E11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257800"/>
            <a:ext cx="3619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1" name="Rectangle 15">
            <a:extLst>
              <a:ext uri="{FF2B5EF4-FFF2-40B4-BE49-F238E27FC236}">
                <a16:creationId xmlns:a16="http://schemas.microsoft.com/office/drawing/2014/main" id="{D9499725-C947-714E-CB89-1F92A3F31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42" name="Rectangle 17">
            <a:extLst>
              <a:ext uri="{FF2B5EF4-FFF2-40B4-BE49-F238E27FC236}">
                <a16:creationId xmlns:a16="http://schemas.microsoft.com/office/drawing/2014/main" id="{59792D82-F707-AA72-3F72-61679871E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26C68670-C14F-5960-815C-FEB022003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648200"/>
            <a:ext cx="6858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4" name="Rectangle 18">
            <a:extLst>
              <a:ext uri="{FF2B5EF4-FFF2-40B4-BE49-F238E27FC236}">
                <a16:creationId xmlns:a16="http://schemas.microsoft.com/office/drawing/2014/main" id="{D381A7E8-8A5C-AB8D-BAD8-46270773E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45" name="Rectangle 20">
            <a:extLst>
              <a:ext uri="{FF2B5EF4-FFF2-40B4-BE49-F238E27FC236}">
                <a16:creationId xmlns:a16="http://schemas.microsoft.com/office/drawing/2014/main" id="{40E8AD7F-A8FA-73EA-FE4E-B9046BB8B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043" name="Picture 19">
            <a:extLst>
              <a:ext uri="{FF2B5EF4-FFF2-40B4-BE49-F238E27FC236}">
                <a16:creationId xmlns:a16="http://schemas.microsoft.com/office/drawing/2014/main" id="{F4C2C986-0DAB-F914-E1D7-89EB9D4F2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800600"/>
            <a:ext cx="8191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7" name="Rectangle 21">
            <a:extLst>
              <a:ext uri="{FF2B5EF4-FFF2-40B4-BE49-F238E27FC236}">
                <a16:creationId xmlns:a16="http://schemas.microsoft.com/office/drawing/2014/main" id="{4E37C059-4C5A-C424-C378-8AB02BCC3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016408B-B0E0-852C-91A1-2C3800AC5803}"/>
              </a:ext>
            </a:extLst>
          </p:cNvPr>
          <p:cNvCxnSpPr/>
          <p:nvPr/>
        </p:nvCxnSpPr>
        <p:spPr>
          <a:xfrm rot="5400000">
            <a:off x="7429500" y="4000500"/>
            <a:ext cx="10668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9" name="Rectangle 23">
            <a:extLst>
              <a:ext uri="{FF2B5EF4-FFF2-40B4-BE49-F238E27FC236}">
                <a16:creationId xmlns:a16="http://schemas.microsoft.com/office/drawing/2014/main" id="{CB5EDF00-25AB-ECBA-3CD5-EF77718AB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046" name="Picture 22">
            <a:extLst>
              <a:ext uri="{FF2B5EF4-FFF2-40B4-BE49-F238E27FC236}">
                <a16:creationId xmlns:a16="http://schemas.microsoft.com/office/drawing/2014/main" id="{5659AF17-8F1A-ECA2-E3B6-6872694F8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225" y="3124200"/>
            <a:ext cx="1628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51" name="Rectangle 24">
            <a:extLst>
              <a:ext uri="{FF2B5EF4-FFF2-40B4-BE49-F238E27FC236}">
                <a16:creationId xmlns:a16="http://schemas.microsoft.com/office/drawing/2014/main" id="{44CCF90F-CC78-A6D5-08C2-E45F92461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1E842-A292-E6B1-81A6-FEA127985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Midpoint Formula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7BD81AA-BCD5-56A0-CEB2-BA532F134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2BA8F6A9-24B5-1A86-78CC-E7C522AEA0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914400"/>
            <a:ext cx="147637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3">
            <a:extLst>
              <a:ext uri="{FF2B5EF4-FFF2-40B4-BE49-F238E27FC236}">
                <a16:creationId xmlns:a16="http://schemas.microsoft.com/office/drawing/2014/main" id="{4B6564E0-1B70-FF4B-4FA7-BFD09B65E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2673C84-96D0-D792-D55E-69261590A4E2}"/>
              </a:ext>
            </a:extLst>
          </p:cNvPr>
          <p:cNvCxnSpPr/>
          <p:nvPr/>
        </p:nvCxnSpPr>
        <p:spPr>
          <a:xfrm>
            <a:off x="1981200" y="3048000"/>
            <a:ext cx="5257800" cy="1588"/>
          </a:xfrm>
          <a:prstGeom prst="straightConnector1">
            <a:avLst/>
          </a:prstGeom>
          <a:ln w="508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2625BE9-4FDD-5610-A883-96BE53A3591F}"/>
              </a:ext>
            </a:extLst>
          </p:cNvPr>
          <p:cNvCxnSpPr/>
          <p:nvPr/>
        </p:nvCxnSpPr>
        <p:spPr>
          <a:xfrm rot="5400000">
            <a:off x="2895601" y="3048000"/>
            <a:ext cx="762000" cy="31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2442E04-371F-EBFA-700A-A86A3263CD0C}"/>
              </a:ext>
            </a:extLst>
          </p:cNvPr>
          <p:cNvCxnSpPr/>
          <p:nvPr/>
        </p:nvCxnSpPr>
        <p:spPr>
          <a:xfrm rot="5400000">
            <a:off x="5639594" y="3047206"/>
            <a:ext cx="7620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3" name="Rectangle 5">
            <a:extLst>
              <a:ext uri="{FF2B5EF4-FFF2-40B4-BE49-F238E27FC236}">
                <a16:creationId xmlns:a16="http://schemas.microsoft.com/office/drawing/2014/main" id="{16438393-8906-11CF-810A-54569E13C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4" name="Rectangle 6">
            <a:extLst>
              <a:ext uri="{FF2B5EF4-FFF2-40B4-BE49-F238E27FC236}">
                <a16:creationId xmlns:a16="http://schemas.microsoft.com/office/drawing/2014/main" id="{30341231-165F-2B52-F5DD-9C703A3F5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55" name="Rectangle 8">
            <a:extLst>
              <a:ext uri="{FF2B5EF4-FFF2-40B4-BE49-F238E27FC236}">
                <a16:creationId xmlns:a16="http://schemas.microsoft.com/office/drawing/2014/main" id="{2C97F856-5609-A40C-3613-68C0C311E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6" name="Rectangle 9">
            <a:extLst>
              <a:ext uri="{FF2B5EF4-FFF2-40B4-BE49-F238E27FC236}">
                <a16:creationId xmlns:a16="http://schemas.microsoft.com/office/drawing/2014/main" id="{191A7284-753F-91B2-5C3B-C6BE6BF87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57" name="Rectangle 11">
            <a:extLst>
              <a:ext uri="{FF2B5EF4-FFF2-40B4-BE49-F238E27FC236}">
                <a16:creationId xmlns:a16="http://schemas.microsoft.com/office/drawing/2014/main" id="{026E5E17-C656-54B1-AF9D-08A8CE858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8" name="Rectangle 12">
            <a:extLst>
              <a:ext uri="{FF2B5EF4-FFF2-40B4-BE49-F238E27FC236}">
                <a16:creationId xmlns:a16="http://schemas.microsoft.com/office/drawing/2014/main" id="{BFC063F6-C766-6F48-D0F1-3DE8ED421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C0EC6C7-1654-884F-D8E3-850D24E43D9A}"/>
              </a:ext>
            </a:extLst>
          </p:cNvPr>
          <p:cNvCxnSpPr/>
          <p:nvPr/>
        </p:nvCxnSpPr>
        <p:spPr>
          <a:xfrm>
            <a:off x="2362200" y="5791200"/>
            <a:ext cx="3200400" cy="1588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0" name="Rectangle 14">
            <a:extLst>
              <a:ext uri="{FF2B5EF4-FFF2-40B4-BE49-F238E27FC236}">
                <a16:creationId xmlns:a16="http://schemas.microsoft.com/office/drawing/2014/main" id="{5AFF08E1-3DFF-1EDE-9D0D-2DBE3248F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037" name="Picture 13">
            <a:extLst>
              <a:ext uri="{FF2B5EF4-FFF2-40B4-BE49-F238E27FC236}">
                <a16:creationId xmlns:a16="http://schemas.microsoft.com/office/drawing/2014/main" id="{0CBBEE1B-BBA3-6598-68F4-21D6C393DC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791200"/>
            <a:ext cx="3619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2" name="Rectangle 15">
            <a:extLst>
              <a:ext uri="{FF2B5EF4-FFF2-40B4-BE49-F238E27FC236}">
                <a16:creationId xmlns:a16="http://schemas.microsoft.com/office/drawing/2014/main" id="{C35615F2-FD51-8143-2E43-CB07FC581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63" name="Rectangle 17">
            <a:extLst>
              <a:ext uri="{FF2B5EF4-FFF2-40B4-BE49-F238E27FC236}">
                <a16:creationId xmlns:a16="http://schemas.microsoft.com/office/drawing/2014/main" id="{FE18553C-E6DE-A047-C81C-ADD5591FA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50D81A2B-3B6F-C97E-1EF2-ECC3D1061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181600"/>
            <a:ext cx="6858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5" name="Rectangle 18">
            <a:extLst>
              <a:ext uri="{FF2B5EF4-FFF2-40B4-BE49-F238E27FC236}">
                <a16:creationId xmlns:a16="http://schemas.microsoft.com/office/drawing/2014/main" id="{939F2876-7107-33E2-4812-1943DF53A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66" name="Rectangle 20">
            <a:extLst>
              <a:ext uri="{FF2B5EF4-FFF2-40B4-BE49-F238E27FC236}">
                <a16:creationId xmlns:a16="http://schemas.microsoft.com/office/drawing/2014/main" id="{469C7434-1B64-CDC8-4D4F-21F01FF7D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67" name="Rectangle 21">
            <a:extLst>
              <a:ext uri="{FF2B5EF4-FFF2-40B4-BE49-F238E27FC236}">
                <a16:creationId xmlns:a16="http://schemas.microsoft.com/office/drawing/2014/main" id="{CA8C6E94-3147-9504-CE22-C78F6716E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65570E1-DC9B-4474-3FB0-EC25C240DB58}"/>
              </a:ext>
            </a:extLst>
          </p:cNvPr>
          <p:cNvCxnSpPr/>
          <p:nvPr/>
        </p:nvCxnSpPr>
        <p:spPr>
          <a:xfrm rot="5400000">
            <a:off x="7429500" y="4610100"/>
            <a:ext cx="10668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9" name="Rectangle 23">
            <a:extLst>
              <a:ext uri="{FF2B5EF4-FFF2-40B4-BE49-F238E27FC236}">
                <a16:creationId xmlns:a16="http://schemas.microsoft.com/office/drawing/2014/main" id="{FAD875CC-EC5F-0ABA-14B0-1518389F2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046" name="Picture 22">
            <a:extLst>
              <a:ext uri="{FF2B5EF4-FFF2-40B4-BE49-F238E27FC236}">
                <a16:creationId xmlns:a16="http://schemas.microsoft.com/office/drawing/2014/main" id="{EF0285AF-5A81-6D3E-37FA-D7FF1D7DB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225" y="3886200"/>
            <a:ext cx="1628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71" name="Rectangle 24">
            <a:extLst>
              <a:ext uri="{FF2B5EF4-FFF2-40B4-BE49-F238E27FC236}">
                <a16:creationId xmlns:a16="http://schemas.microsoft.com/office/drawing/2014/main" id="{F95B8BE4-01D9-0B25-FA8C-90642C121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72" name="Rectangle 2">
            <a:extLst>
              <a:ext uri="{FF2B5EF4-FFF2-40B4-BE49-F238E27FC236}">
                <a16:creationId xmlns:a16="http://schemas.microsoft.com/office/drawing/2014/main" id="{2A4B2A91-D8AD-FF77-1F13-F90ABEDB5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5361" name="Picture 1">
            <a:extLst>
              <a:ext uri="{FF2B5EF4-FFF2-40B4-BE49-F238E27FC236}">
                <a16:creationId xmlns:a16="http://schemas.microsoft.com/office/drawing/2014/main" id="{78DD6649-B87B-0966-F935-D41173E34C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429000"/>
            <a:ext cx="11811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74" name="Rectangle 3">
            <a:extLst>
              <a:ext uri="{FF2B5EF4-FFF2-40B4-BE49-F238E27FC236}">
                <a16:creationId xmlns:a16="http://schemas.microsoft.com/office/drawing/2014/main" id="{94C9334B-4DD4-0C2B-B826-1727C3E7A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75" name="Rectangle 5">
            <a:extLst>
              <a:ext uri="{FF2B5EF4-FFF2-40B4-BE49-F238E27FC236}">
                <a16:creationId xmlns:a16="http://schemas.microsoft.com/office/drawing/2014/main" id="{F60A7E56-4A34-E27A-5CBD-2C54EB583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2B04AACF-45DB-5198-A8AB-8F5D61DBE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429000"/>
            <a:ext cx="8191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77" name="Rectangle 6">
            <a:extLst>
              <a:ext uri="{FF2B5EF4-FFF2-40B4-BE49-F238E27FC236}">
                <a16:creationId xmlns:a16="http://schemas.microsoft.com/office/drawing/2014/main" id="{3912751D-0B17-06EF-DB0E-F5F5FAA0B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78" name="Rectangle 8">
            <a:extLst>
              <a:ext uri="{FF2B5EF4-FFF2-40B4-BE49-F238E27FC236}">
                <a16:creationId xmlns:a16="http://schemas.microsoft.com/office/drawing/2014/main" id="{772D7669-C9FD-425F-140B-C7EB0F123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5367" name="Picture 7">
            <a:extLst>
              <a:ext uri="{FF2B5EF4-FFF2-40B4-BE49-F238E27FC236}">
                <a16:creationId xmlns:a16="http://schemas.microsoft.com/office/drawing/2014/main" id="{F5B09EDB-C3B6-8639-83C0-0A918C8A0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876800"/>
            <a:ext cx="32385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80" name="Rectangle 9">
            <a:extLst>
              <a:ext uri="{FF2B5EF4-FFF2-40B4-BE49-F238E27FC236}">
                <a16:creationId xmlns:a16="http://schemas.microsoft.com/office/drawing/2014/main" id="{83FE876A-1EA6-C67F-43AB-46552A27B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81" name="Rectangle 2">
            <a:extLst>
              <a:ext uri="{FF2B5EF4-FFF2-40B4-BE49-F238E27FC236}">
                <a16:creationId xmlns:a16="http://schemas.microsoft.com/office/drawing/2014/main" id="{F5DA7EAC-E065-DD6A-089B-5C6231743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3073" name="Picture 1">
            <a:extLst>
              <a:ext uri="{FF2B5EF4-FFF2-40B4-BE49-F238E27FC236}">
                <a16:creationId xmlns:a16="http://schemas.microsoft.com/office/drawing/2014/main" id="{655F794B-AE26-3696-6996-5968DB5E88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334000"/>
            <a:ext cx="14097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83" name="Rectangle 3">
            <a:extLst>
              <a:ext uri="{FF2B5EF4-FFF2-40B4-BE49-F238E27FC236}">
                <a16:creationId xmlns:a16="http://schemas.microsoft.com/office/drawing/2014/main" id="{74F9004E-2A6A-4771-B9D3-36B86BE99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03BF2-B435-452F-513A-B02B5F6883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Section 2-5</a:t>
            </a:r>
          </a:p>
        </p:txBody>
      </p:sp>
      <p:sp>
        <p:nvSpPr>
          <p:cNvPr id="7171" name="Subtitle 2">
            <a:extLst>
              <a:ext uri="{FF2B5EF4-FFF2-40B4-BE49-F238E27FC236}">
                <a16:creationId xmlns:a16="http://schemas.microsoft.com/office/drawing/2014/main" id="{CB7A2A16-0041-2B6C-C3F2-E7E5763BF7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r>
              <a:rPr lang="en-US" altLang="en-US"/>
              <a:t>Midpoint Formula </a:t>
            </a:r>
          </a:p>
          <a:p>
            <a:r>
              <a:rPr lang="en-US" altLang="en-US"/>
              <a:t>Part 2 – The Coordinate Plane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525B5298-1B27-6DAE-CBDB-158CF16E0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altLang="en-US" sz="3600"/>
              <a:t>Midpoint Formula -The Coordinate Plane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BE23AD8-4E02-EAF5-803B-866EC50FA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04800" y="1524000"/>
            <a:ext cx="4267200" cy="4259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F52915F-64AE-EE5F-A525-6AFE141C6760}"/>
              </a:ext>
            </a:extLst>
          </p:cNvPr>
          <p:cNvCxnSpPr/>
          <p:nvPr/>
        </p:nvCxnSpPr>
        <p:spPr>
          <a:xfrm>
            <a:off x="838200" y="2209800"/>
            <a:ext cx="3352800" cy="182880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2D1A0612-9A9A-B89E-A6E3-2470926BD87C}"/>
              </a:ext>
            </a:extLst>
          </p:cNvPr>
          <p:cNvSpPr/>
          <p:nvPr/>
        </p:nvSpPr>
        <p:spPr>
          <a:xfrm>
            <a:off x="29718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39D2242-21FD-3AD8-F314-EE86A3B4447A}"/>
              </a:ext>
            </a:extLst>
          </p:cNvPr>
          <p:cNvSpPr/>
          <p:nvPr/>
        </p:nvSpPr>
        <p:spPr>
          <a:xfrm>
            <a:off x="1981200" y="2819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99" name="Rectangle 6">
            <a:extLst>
              <a:ext uri="{FF2B5EF4-FFF2-40B4-BE49-F238E27FC236}">
                <a16:creationId xmlns:a16="http://schemas.microsoft.com/office/drawing/2014/main" id="{6C640DA1-73E2-1686-976B-A669660F5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029" name="Picture 5">
            <a:extLst>
              <a:ext uri="{FF2B5EF4-FFF2-40B4-BE49-F238E27FC236}">
                <a16:creationId xmlns:a16="http://schemas.microsoft.com/office/drawing/2014/main" id="{AA463011-F03C-F631-454D-DA2B2A052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8000"/>
            <a:ext cx="14382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Rectangle 7">
            <a:extLst>
              <a:ext uri="{FF2B5EF4-FFF2-40B4-BE49-F238E27FC236}">
                <a16:creationId xmlns:a16="http://schemas.microsoft.com/office/drawing/2014/main" id="{2F1B3995-DF76-E5ED-E8BF-3E32CC0F8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202" name="Rectangle 9">
            <a:extLst>
              <a:ext uri="{FF2B5EF4-FFF2-40B4-BE49-F238E27FC236}">
                <a16:creationId xmlns:a16="http://schemas.microsoft.com/office/drawing/2014/main" id="{C74B51DB-24DC-AB50-AF0B-A71CB5A3B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2B7C2DCC-BB29-02DD-8C20-11F462677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743200"/>
            <a:ext cx="10953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4" name="Rectangle 10">
            <a:extLst>
              <a:ext uri="{FF2B5EF4-FFF2-40B4-BE49-F238E27FC236}">
                <a16:creationId xmlns:a16="http://schemas.microsoft.com/office/drawing/2014/main" id="{7A43D5A4-5168-187A-FBA8-D8C7BB61C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205" name="Rectangle 12">
            <a:extLst>
              <a:ext uri="{FF2B5EF4-FFF2-40B4-BE49-F238E27FC236}">
                <a16:creationId xmlns:a16="http://schemas.microsoft.com/office/drawing/2014/main" id="{8BDEC270-248D-F336-45EB-94EEF9E66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035" name="Picture 11">
            <a:extLst>
              <a:ext uri="{FF2B5EF4-FFF2-40B4-BE49-F238E27FC236}">
                <a16:creationId xmlns:a16="http://schemas.microsoft.com/office/drawing/2014/main" id="{0F1A6CA0-CFF3-B1E9-440D-381868AF6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990600"/>
            <a:ext cx="372427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7" name="Rectangle 13">
            <a:extLst>
              <a:ext uri="{FF2B5EF4-FFF2-40B4-BE49-F238E27FC236}">
                <a16:creationId xmlns:a16="http://schemas.microsoft.com/office/drawing/2014/main" id="{FD85DB44-E1E2-6EBF-068C-B711E1229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430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208" name="Rectangle 15">
            <a:extLst>
              <a:ext uri="{FF2B5EF4-FFF2-40B4-BE49-F238E27FC236}">
                <a16:creationId xmlns:a16="http://schemas.microsoft.com/office/drawing/2014/main" id="{2359FEA7-8633-C663-E57C-BB157E31B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038" name="Picture 14">
            <a:extLst>
              <a:ext uri="{FF2B5EF4-FFF2-40B4-BE49-F238E27FC236}">
                <a16:creationId xmlns:a16="http://schemas.microsoft.com/office/drawing/2014/main" id="{D4A85510-570F-7807-4453-E0022C2A1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514600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0" name="Rectangle 16">
            <a:extLst>
              <a:ext uri="{FF2B5EF4-FFF2-40B4-BE49-F238E27FC236}">
                <a16:creationId xmlns:a16="http://schemas.microsoft.com/office/drawing/2014/main" id="{E017CA1C-CCC4-FD0C-154B-79837E1A0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211" name="Rectangle 18">
            <a:extLst>
              <a:ext uri="{FF2B5EF4-FFF2-40B4-BE49-F238E27FC236}">
                <a16:creationId xmlns:a16="http://schemas.microsoft.com/office/drawing/2014/main" id="{EE1D20A2-CEA0-DA9A-A491-C92D04543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041" name="Picture 17">
            <a:extLst>
              <a:ext uri="{FF2B5EF4-FFF2-40B4-BE49-F238E27FC236}">
                <a16:creationId xmlns:a16="http://schemas.microsoft.com/office/drawing/2014/main" id="{044230B6-1893-04B4-AEB0-787C4E2465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514600"/>
            <a:ext cx="3429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3" name="Rectangle 19">
            <a:extLst>
              <a:ext uri="{FF2B5EF4-FFF2-40B4-BE49-F238E27FC236}">
                <a16:creationId xmlns:a16="http://schemas.microsoft.com/office/drawing/2014/main" id="{8F90924A-F6CF-EBF9-C304-2C7CAFC1A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214" name="Rectangle 21">
            <a:extLst>
              <a:ext uri="{FF2B5EF4-FFF2-40B4-BE49-F238E27FC236}">
                <a16:creationId xmlns:a16="http://schemas.microsoft.com/office/drawing/2014/main" id="{F53804B9-68AC-3FB0-429F-2BE201370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044" name="Picture 20">
            <a:extLst>
              <a:ext uri="{FF2B5EF4-FFF2-40B4-BE49-F238E27FC236}">
                <a16:creationId xmlns:a16="http://schemas.microsoft.com/office/drawing/2014/main" id="{B8DD1BB5-3691-9097-6599-B93DB553F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514600"/>
            <a:ext cx="2762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6" name="Rectangle 22">
            <a:extLst>
              <a:ext uri="{FF2B5EF4-FFF2-40B4-BE49-F238E27FC236}">
                <a16:creationId xmlns:a16="http://schemas.microsoft.com/office/drawing/2014/main" id="{0B778D9B-6222-8F1C-2F2E-6CADCDACD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217" name="Rectangle 24">
            <a:extLst>
              <a:ext uri="{FF2B5EF4-FFF2-40B4-BE49-F238E27FC236}">
                <a16:creationId xmlns:a16="http://schemas.microsoft.com/office/drawing/2014/main" id="{B5134C11-D43D-7231-106E-BF6842A57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047" name="Picture 23">
            <a:extLst>
              <a:ext uri="{FF2B5EF4-FFF2-40B4-BE49-F238E27FC236}">
                <a16:creationId xmlns:a16="http://schemas.microsoft.com/office/drawing/2014/main" id="{52B236E8-00EF-C982-0CD2-BDD5E860E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514600"/>
            <a:ext cx="2762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9" name="Rectangle 25">
            <a:extLst>
              <a:ext uri="{FF2B5EF4-FFF2-40B4-BE49-F238E27FC236}">
                <a16:creationId xmlns:a16="http://schemas.microsoft.com/office/drawing/2014/main" id="{A012780E-B106-23D4-52E1-D4E6848FA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220" name="Rectangle 27">
            <a:extLst>
              <a:ext uri="{FF2B5EF4-FFF2-40B4-BE49-F238E27FC236}">
                <a16:creationId xmlns:a16="http://schemas.microsoft.com/office/drawing/2014/main" id="{9C9A54B3-8833-8559-214D-6B9FEDCE0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050" name="Picture 26">
            <a:extLst>
              <a:ext uri="{FF2B5EF4-FFF2-40B4-BE49-F238E27FC236}">
                <a16:creationId xmlns:a16="http://schemas.microsoft.com/office/drawing/2014/main" id="{47D6B053-1491-21CA-4553-7B56DAC387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514600"/>
            <a:ext cx="2762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22" name="Rectangle 28">
            <a:extLst>
              <a:ext uri="{FF2B5EF4-FFF2-40B4-BE49-F238E27FC236}">
                <a16:creationId xmlns:a16="http://schemas.microsoft.com/office/drawing/2014/main" id="{68A98B25-0D54-81C1-B92B-C4C8B078F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pic>
        <p:nvPicPr>
          <p:cNvPr id="35" name="Picture 17">
            <a:extLst>
              <a:ext uri="{FF2B5EF4-FFF2-40B4-BE49-F238E27FC236}">
                <a16:creationId xmlns:a16="http://schemas.microsoft.com/office/drawing/2014/main" id="{A89AA51E-F5B9-72FF-DDA6-E8E9D2B0FD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514600"/>
            <a:ext cx="3429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D732E30-4CDD-308F-3E18-73C657966119}"/>
              </a:ext>
            </a:extLst>
          </p:cNvPr>
          <p:cNvCxnSpPr/>
          <p:nvPr/>
        </p:nvCxnSpPr>
        <p:spPr>
          <a:xfrm>
            <a:off x="5181600" y="3048000"/>
            <a:ext cx="1295400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7B38879-053F-1D5F-8C7F-145B1625BD19}"/>
              </a:ext>
            </a:extLst>
          </p:cNvPr>
          <p:cNvCxnSpPr/>
          <p:nvPr/>
        </p:nvCxnSpPr>
        <p:spPr>
          <a:xfrm>
            <a:off x="7086600" y="3048000"/>
            <a:ext cx="1295400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26" name="Rectangle 30">
            <a:extLst>
              <a:ext uri="{FF2B5EF4-FFF2-40B4-BE49-F238E27FC236}">
                <a16:creationId xmlns:a16="http://schemas.microsoft.com/office/drawing/2014/main" id="{D5A7D68B-D4BE-DEA3-BA52-1B8AA93CE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053" name="Picture 29">
            <a:extLst>
              <a:ext uri="{FF2B5EF4-FFF2-40B4-BE49-F238E27FC236}">
                <a16:creationId xmlns:a16="http://schemas.microsoft.com/office/drawing/2014/main" id="{94DC3EEE-8DFC-B14E-45D7-BBBD127A9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048000"/>
            <a:ext cx="2762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28" name="Rectangle 31">
            <a:extLst>
              <a:ext uri="{FF2B5EF4-FFF2-40B4-BE49-F238E27FC236}">
                <a16:creationId xmlns:a16="http://schemas.microsoft.com/office/drawing/2014/main" id="{A3B97B2D-C30A-1354-0E28-73A32E9F7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229" name="Rectangle 33">
            <a:extLst>
              <a:ext uri="{FF2B5EF4-FFF2-40B4-BE49-F238E27FC236}">
                <a16:creationId xmlns:a16="http://schemas.microsoft.com/office/drawing/2014/main" id="{D950C8BE-B89D-46B9-BA2A-8A3DBB7E5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056" name="Picture 32">
            <a:extLst>
              <a:ext uri="{FF2B5EF4-FFF2-40B4-BE49-F238E27FC236}">
                <a16:creationId xmlns:a16="http://schemas.microsoft.com/office/drawing/2014/main" id="{894437FC-0918-99D7-E8F1-5B01E10FD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048000"/>
            <a:ext cx="2762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31" name="Rectangle 34">
            <a:extLst>
              <a:ext uri="{FF2B5EF4-FFF2-40B4-BE49-F238E27FC236}">
                <a16:creationId xmlns:a16="http://schemas.microsoft.com/office/drawing/2014/main" id="{860D2F2F-7A1F-A27D-FB07-F213F3A61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232" name="Rectangle 36">
            <a:extLst>
              <a:ext uri="{FF2B5EF4-FFF2-40B4-BE49-F238E27FC236}">
                <a16:creationId xmlns:a16="http://schemas.microsoft.com/office/drawing/2014/main" id="{3DE47971-6543-F4CB-2E07-CA3316FE3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8233" name="Picture 35">
            <a:extLst>
              <a:ext uri="{FF2B5EF4-FFF2-40B4-BE49-F238E27FC236}">
                <a16:creationId xmlns:a16="http://schemas.microsoft.com/office/drawing/2014/main" id="{249D70C9-6ACC-1CB5-3581-575B925740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590800"/>
            <a:ext cx="952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34" name="Rectangle 37">
            <a:extLst>
              <a:ext uri="{FF2B5EF4-FFF2-40B4-BE49-F238E27FC236}">
                <a16:creationId xmlns:a16="http://schemas.microsoft.com/office/drawing/2014/main" id="{D9BADF72-6F5A-C6C8-BF6B-873174E2C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235" name="Rectangle 39">
            <a:extLst>
              <a:ext uri="{FF2B5EF4-FFF2-40B4-BE49-F238E27FC236}">
                <a16:creationId xmlns:a16="http://schemas.microsoft.com/office/drawing/2014/main" id="{B9D1121C-4719-18EC-1D10-929C54150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8236" name="Picture 38">
            <a:extLst>
              <a:ext uri="{FF2B5EF4-FFF2-40B4-BE49-F238E27FC236}">
                <a16:creationId xmlns:a16="http://schemas.microsoft.com/office/drawing/2014/main" id="{C37DBD24-DEFA-8017-D4D2-F72DD351C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438400"/>
            <a:ext cx="3810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37" name="Rectangle 40">
            <a:extLst>
              <a:ext uri="{FF2B5EF4-FFF2-40B4-BE49-F238E27FC236}">
                <a16:creationId xmlns:a16="http://schemas.microsoft.com/office/drawing/2014/main" id="{70EC90D6-4405-E4AE-79FB-8727D0EB0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238" name="Rectangle 42">
            <a:extLst>
              <a:ext uri="{FF2B5EF4-FFF2-40B4-BE49-F238E27FC236}">
                <a16:creationId xmlns:a16="http://schemas.microsoft.com/office/drawing/2014/main" id="{01522628-7DC1-CC3F-D4A9-EF1FB84AB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8239" name="Picture 41">
            <a:extLst>
              <a:ext uri="{FF2B5EF4-FFF2-40B4-BE49-F238E27FC236}">
                <a16:creationId xmlns:a16="http://schemas.microsoft.com/office/drawing/2014/main" id="{F6142A41-6D3C-307F-4CD3-7F498CBDE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2438400"/>
            <a:ext cx="3810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40" name="Rectangle 43">
            <a:extLst>
              <a:ext uri="{FF2B5EF4-FFF2-40B4-BE49-F238E27FC236}">
                <a16:creationId xmlns:a16="http://schemas.microsoft.com/office/drawing/2014/main" id="{787546DF-232C-C670-B34B-5A3853DEA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241" name="Rectangle 45">
            <a:extLst>
              <a:ext uri="{FF2B5EF4-FFF2-40B4-BE49-F238E27FC236}">
                <a16:creationId xmlns:a16="http://schemas.microsoft.com/office/drawing/2014/main" id="{88FC59B5-1135-8F55-D90E-9960FEC27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068" name="Picture 44">
            <a:extLst>
              <a:ext uri="{FF2B5EF4-FFF2-40B4-BE49-F238E27FC236}">
                <a16:creationId xmlns:a16="http://schemas.microsoft.com/office/drawing/2014/main" id="{DD88A90D-DDDE-B84A-C2EB-6E57CA4E7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191000"/>
            <a:ext cx="241935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43" name="Rectangle 46">
            <a:extLst>
              <a:ext uri="{FF2B5EF4-FFF2-40B4-BE49-F238E27FC236}">
                <a16:creationId xmlns:a16="http://schemas.microsoft.com/office/drawing/2014/main" id="{071FF63C-3048-31CC-1DEB-D7E1D3ABF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7167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987B03DD-3E7E-3E51-E66A-97E8D7EBD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altLang="en-US" sz="3600"/>
              <a:t>Midpoint Formula -The Coordinate Plane</a:t>
            </a:r>
          </a:p>
        </p:txBody>
      </p:sp>
      <p:pic>
        <p:nvPicPr>
          <p:cNvPr id="4" name="Picture 11">
            <a:extLst>
              <a:ext uri="{FF2B5EF4-FFF2-40B4-BE49-F238E27FC236}">
                <a16:creationId xmlns:a16="http://schemas.microsoft.com/office/drawing/2014/main" id="{33F7F6E7-D96A-5F70-2691-0B6AE6571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133600"/>
            <a:ext cx="372427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2">
            <a:extLst>
              <a:ext uri="{FF2B5EF4-FFF2-40B4-BE49-F238E27FC236}">
                <a16:creationId xmlns:a16="http://schemas.microsoft.com/office/drawing/2014/main" id="{37DF4585-4007-94C5-8E04-2BE6503C0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1" name="Rectangle 4">
            <a:extLst>
              <a:ext uri="{FF2B5EF4-FFF2-40B4-BE49-F238E27FC236}">
                <a16:creationId xmlns:a16="http://schemas.microsoft.com/office/drawing/2014/main" id="{E664CE95-C217-8AA2-2C94-202E823FF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3C4C88AD-2151-66CC-D61E-0A9D18709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8437" name="Picture 5">
            <a:extLst>
              <a:ext uri="{FF2B5EF4-FFF2-40B4-BE49-F238E27FC236}">
                <a16:creationId xmlns:a16="http://schemas.microsoft.com/office/drawing/2014/main" id="{6935762E-DA9F-F7B3-4205-E0FF183DD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066800"/>
            <a:ext cx="22860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Rectangle 8">
            <a:extLst>
              <a:ext uri="{FF2B5EF4-FFF2-40B4-BE49-F238E27FC236}">
                <a16:creationId xmlns:a16="http://schemas.microsoft.com/office/drawing/2014/main" id="{B3627DD8-0904-DF4C-548C-E837033AA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8439" name="Picture 7">
            <a:extLst>
              <a:ext uri="{FF2B5EF4-FFF2-40B4-BE49-F238E27FC236}">
                <a16:creationId xmlns:a16="http://schemas.microsoft.com/office/drawing/2014/main" id="{A3A158AD-E56F-1012-52FA-F46882C6E5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990600"/>
            <a:ext cx="14573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Rectangle 10">
            <a:extLst>
              <a:ext uri="{FF2B5EF4-FFF2-40B4-BE49-F238E27FC236}">
                <a16:creationId xmlns:a16="http://schemas.microsoft.com/office/drawing/2014/main" id="{2E62C94F-9934-9432-D320-5A092B836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D5F5ED51-455D-B59B-8EBC-73EFCD9C1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28" name="Rectangle 13">
            <a:extLst>
              <a:ext uri="{FF2B5EF4-FFF2-40B4-BE49-F238E27FC236}">
                <a16:creationId xmlns:a16="http://schemas.microsoft.com/office/drawing/2014/main" id="{6A139C2B-248D-16C1-DAA7-4FC500D4C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9" name="Rectangle 14">
            <a:extLst>
              <a:ext uri="{FF2B5EF4-FFF2-40B4-BE49-F238E27FC236}">
                <a16:creationId xmlns:a16="http://schemas.microsoft.com/office/drawing/2014/main" id="{A37B8B2E-9177-D41D-8738-CBC58CAE0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30" name="Rectangle 16">
            <a:extLst>
              <a:ext uri="{FF2B5EF4-FFF2-40B4-BE49-F238E27FC236}">
                <a16:creationId xmlns:a16="http://schemas.microsoft.com/office/drawing/2014/main" id="{445FA070-4427-57CC-7C0A-B0A73E4FD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8447" name="Picture 15">
            <a:extLst>
              <a:ext uri="{FF2B5EF4-FFF2-40B4-BE49-F238E27FC236}">
                <a16:creationId xmlns:a16="http://schemas.microsoft.com/office/drawing/2014/main" id="{F11643BC-1337-1CB9-A478-E639A24D97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990600"/>
            <a:ext cx="3619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2" name="Rectangle 17">
            <a:extLst>
              <a:ext uri="{FF2B5EF4-FFF2-40B4-BE49-F238E27FC236}">
                <a16:creationId xmlns:a16="http://schemas.microsoft.com/office/drawing/2014/main" id="{A056ADA3-513C-D846-8A8D-ADD1777E3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33" name="Rectangle 19">
            <a:extLst>
              <a:ext uri="{FF2B5EF4-FFF2-40B4-BE49-F238E27FC236}">
                <a16:creationId xmlns:a16="http://schemas.microsoft.com/office/drawing/2014/main" id="{0CD84768-390C-A474-0C3D-B32F2269C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8450" name="Picture 18">
            <a:extLst>
              <a:ext uri="{FF2B5EF4-FFF2-40B4-BE49-F238E27FC236}">
                <a16:creationId xmlns:a16="http://schemas.microsoft.com/office/drawing/2014/main" id="{8209E202-F95A-FFD7-B496-52B9670D4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990600"/>
            <a:ext cx="3619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5" name="Rectangle 20">
            <a:extLst>
              <a:ext uri="{FF2B5EF4-FFF2-40B4-BE49-F238E27FC236}">
                <a16:creationId xmlns:a16="http://schemas.microsoft.com/office/drawing/2014/main" id="{1FEA7F59-2B3C-36A9-07D3-5C24E925A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36" name="Rectangle 22">
            <a:extLst>
              <a:ext uri="{FF2B5EF4-FFF2-40B4-BE49-F238E27FC236}">
                <a16:creationId xmlns:a16="http://schemas.microsoft.com/office/drawing/2014/main" id="{ED4A282F-C515-8C09-5A15-89D8D0E23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8453" name="Picture 21">
            <a:extLst>
              <a:ext uri="{FF2B5EF4-FFF2-40B4-BE49-F238E27FC236}">
                <a16:creationId xmlns:a16="http://schemas.microsoft.com/office/drawing/2014/main" id="{9D95BB94-BCDF-B444-6F21-82631CB95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066800"/>
            <a:ext cx="8191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8" name="Rectangle 23">
            <a:extLst>
              <a:ext uri="{FF2B5EF4-FFF2-40B4-BE49-F238E27FC236}">
                <a16:creationId xmlns:a16="http://schemas.microsoft.com/office/drawing/2014/main" id="{AF3B2658-5287-170A-12E9-7C30478EA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39" name="Rectangle 25">
            <a:extLst>
              <a:ext uri="{FF2B5EF4-FFF2-40B4-BE49-F238E27FC236}">
                <a16:creationId xmlns:a16="http://schemas.microsoft.com/office/drawing/2014/main" id="{86BE3DA5-F28D-D15E-2694-D893AE794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8456" name="Picture 24">
            <a:extLst>
              <a:ext uri="{FF2B5EF4-FFF2-40B4-BE49-F238E27FC236}">
                <a16:creationId xmlns:a16="http://schemas.microsoft.com/office/drawing/2014/main" id="{BF72F3B5-C34F-4646-3D5D-44CD1AFBA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066800"/>
            <a:ext cx="7334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1" name="Rectangle 26">
            <a:extLst>
              <a:ext uri="{FF2B5EF4-FFF2-40B4-BE49-F238E27FC236}">
                <a16:creationId xmlns:a16="http://schemas.microsoft.com/office/drawing/2014/main" id="{4FA19E5D-6268-7355-D62B-CD4412CEA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42" name="Rectangle 28">
            <a:extLst>
              <a:ext uri="{FF2B5EF4-FFF2-40B4-BE49-F238E27FC236}">
                <a16:creationId xmlns:a16="http://schemas.microsoft.com/office/drawing/2014/main" id="{27250243-0497-EE2A-DA75-7429D894D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8459" name="Picture 27">
            <a:extLst>
              <a:ext uri="{FF2B5EF4-FFF2-40B4-BE49-F238E27FC236}">
                <a16:creationId xmlns:a16="http://schemas.microsoft.com/office/drawing/2014/main" id="{7087CBCC-F0FE-A10D-57B9-091DD5A2CC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657600"/>
            <a:ext cx="4572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4" name="Rectangle 29">
            <a:extLst>
              <a:ext uri="{FF2B5EF4-FFF2-40B4-BE49-F238E27FC236}">
                <a16:creationId xmlns:a16="http://schemas.microsoft.com/office/drawing/2014/main" id="{12B8C7AF-99BD-2B55-3A9B-F2A57BA8D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pic>
        <p:nvPicPr>
          <p:cNvPr id="34" name="Picture 27">
            <a:extLst>
              <a:ext uri="{FF2B5EF4-FFF2-40B4-BE49-F238E27FC236}">
                <a16:creationId xmlns:a16="http://schemas.microsoft.com/office/drawing/2014/main" id="{E1877E42-3CC9-51B8-FBB5-B33C66955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657600"/>
            <a:ext cx="4572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21F7898-FCE5-0960-8F00-5003A8767FCC}"/>
              </a:ext>
            </a:extLst>
          </p:cNvPr>
          <p:cNvCxnSpPr/>
          <p:nvPr/>
        </p:nvCxnSpPr>
        <p:spPr>
          <a:xfrm>
            <a:off x="2743200" y="4419600"/>
            <a:ext cx="1600200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2">
            <a:extLst>
              <a:ext uri="{FF2B5EF4-FFF2-40B4-BE49-F238E27FC236}">
                <a16:creationId xmlns:a16="http://schemas.microsoft.com/office/drawing/2014/main" id="{A9795EFF-3013-2795-5C19-12FA9ACC6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419600"/>
            <a:ext cx="2762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C7426AA-487E-85C0-B251-4C451B11773F}"/>
              </a:ext>
            </a:extLst>
          </p:cNvPr>
          <p:cNvCxnSpPr/>
          <p:nvPr/>
        </p:nvCxnSpPr>
        <p:spPr>
          <a:xfrm>
            <a:off x="5257800" y="4419600"/>
            <a:ext cx="1752600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2">
            <a:extLst>
              <a:ext uri="{FF2B5EF4-FFF2-40B4-BE49-F238E27FC236}">
                <a16:creationId xmlns:a16="http://schemas.microsoft.com/office/drawing/2014/main" id="{CA2150BF-A8C8-F653-1CBC-D4D7C816C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419600"/>
            <a:ext cx="2762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50" name="Rectangle 31">
            <a:extLst>
              <a:ext uri="{FF2B5EF4-FFF2-40B4-BE49-F238E27FC236}">
                <a16:creationId xmlns:a16="http://schemas.microsoft.com/office/drawing/2014/main" id="{EFA46911-1823-D1AA-CFDC-0AF5B56A4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51" name="Rectangle 33">
            <a:extLst>
              <a:ext uri="{FF2B5EF4-FFF2-40B4-BE49-F238E27FC236}">
                <a16:creationId xmlns:a16="http://schemas.microsoft.com/office/drawing/2014/main" id="{5B30EF2E-AF12-BCB6-10A0-917839460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52" name="Rectangle 35">
            <a:extLst>
              <a:ext uri="{FF2B5EF4-FFF2-40B4-BE49-F238E27FC236}">
                <a16:creationId xmlns:a16="http://schemas.microsoft.com/office/drawing/2014/main" id="{67D990BE-4D5E-E3A3-25A1-6FAC53873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53" name="Rectangle 37">
            <a:extLst>
              <a:ext uri="{FF2B5EF4-FFF2-40B4-BE49-F238E27FC236}">
                <a16:creationId xmlns:a16="http://schemas.microsoft.com/office/drawing/2014/main" id="{C410312F-E8BC-639A-835C-F6FEAC789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8468" name="Picture 36">
            <a:extLst>
              <a:ext uri="{FF2B5EF4-FFF2-40B4-BE49-F238E27FC236}">
                <a16:creationId xmlns:a16="http://schemas.microsoft.com/office/drawing/2014/main" id="{E0E68F3F-FFF8-A579-E27C-DEA049A29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257800"/>
            <a:ext cx="36861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55" name="Rectangle 38">
            <a:extLst>
              <a:ext uri="{FF2B5EF4-FFF2-40B4-BE49-F238E27FC236}">
                <a16:creationId xmlns:a16="http://schemas.microsoft.com/office/drawing/2014/main" id="{3F5B9E4C-7C0C-82A6-810B-E522E63F8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56" name="Rectangle 40">
            <a:extLst>
              <a:ext uri="{FF2B5EF4-FFF2-40B4-BE49-F238E27FC236}">
                <a16:creationId xmlns:a16="http://schemas.microsoft.com/office/drawing/2014/main" id="{13442031-3504-FC4E-A08F-872104888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8471" name="Picture 39">
            <a:extLst>
              <a:ext uri="{FF2B5EF4-FFF2-40B4-BE49-F238E27FC236}">
                <a16:creationId xmlns:a16="http://schemas.microsoft.com/office/drawing/2014/main" id="{4651409C-5602-8A18-A594-A37474994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57800"/>
            <a:ext cx="8191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58" name="Rectangle 41">
            <a:extLst>
              <a:ext uri="{FF2B5EF4-FFF2-40B4-BE49-F238E27FC236}">
                <a16:creationId xmlns:a16="http://schemas.microsoft.com/office/drawing/2014/main" id="{E07212B0-D3AF-B4A8-D3EA-4089C34C1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59" name="Rectangle 43">
            <a:extLst>
              <a:ext uri="{FF2B5EF4-FFF2-40B4-BE49-F238E27FC236}">
                <a16:creationId xmlns:a16="http://schemas.microsoft.com/office/drawing/2014/main" id="{46B1EF69-43F5-D22E-99F7-1BFC9712F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8474" name="Picture 42">
            <a:extLst>
              <a:ext uri="{FF2B5EF4-FFF2-40B4-BE49-F238E27FC236}">
                <a16:creationId xmlns:a16="http://schemas.microsoft.com/office/drawing/2014/main" id="{210A5DCC-82D6-5EC5-65A5-0CACFCC1E0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257800"/>
            <a:ext cx="3619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61" name="Rectangle 44">
            <a:extLst>
              <a:ext uri="{FF2B5EF4-FFF2-40B4-BE49-F238E27FC236}">
                <a16:creationId xmlns:a16="http://schemas.microsoft.com/office/drawing/2014/main" id="{B9C1F5A2-3D06-C451-13CC-53FE3CF22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0.10694 L -0.01146 0.3958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1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54 0.08472 L -0.10313 0.3847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00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0.2 0.3888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1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L 0.05156 0.37361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" y="18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40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Calibri</vt:lpstr>
      <vt:lpstr>Arial</vt:lpstr>
      <vt:lpstr>Lucida Sans</vt:lpstr>
      <vt:lpstr>Book Antiqua</vt:lpstr>
      <vt:lpstr>Wingdings 2</vt:lpstr>
      <vt:lpstr>Wingdings</vt:lpstr>
      <vt:lpstr>Wingdings 3</vt:lpstr>
      <vt:lpstr>Office Theme</vt:lpstr>
      <vt:lpstr>Apex</vt:lpstr>
      <vt:lpstr>Section 2-5</vt:lpstr>
      <vt:lpstr>Midpoint Formula – The Number Line</vt:lpstr>
      <vt:lpstr>Midpoint Formula</vt:lpstr>
      <vt:lpstr>Section 2-5</vt:lpstr>
      <vt:lpstr>Midpoint Formula -The Coordinate Plane</vt:lpstr>
      <vt:lpstr>Midpoint Formula -The Coordinate Plane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2-5</dc:title>
  <dc:creator>Trainer</dc:creator>
  <cp:lastModifiedBy>Nayan GRIFFITHS</cp:lastModifiedBy>
  <cp:revision>9</cp:revision>
  <dcterms:created xsi:type="dcterms:W3CDTF">2010-09-29T23:37:04Z</dcterms:created>
  <dcterms:modified xsi:type="dcterms:W3CDTF">2023-03-11T11:58:54Z</dcterms:modified>
</cp:coreProperties>
</file>